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1" r:id="rId3"/>
    <p:sldId id="257" r:id="rId4"/>
    <p:sldId id="258" r:id="rId5"/>
    <p:sldId id="262" r:id="rId6"/>
    <p:sldId id="259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147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0649" y="0"/>
            <a:ext cx="9265298" cy="694897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5759" y="1213465"/>
            <a:ext cx="7772400" cy="1470025"/>
          </a:xfrm>
        </p:spPr>
        <p:txBody>
          <a:bodyPr/>
          <a:lstStyle/>
          <a:p>
            <a:r>
              <a:rPr dirty="0" err="1"/>
              <a:t>Мир</a:t>
            </a:r>
            <a:r>
              <a:rPr dirty="0"/>
              <a:t> </a:t>
            </a:r>
            <a:r>
              <a:rPr dirty="0" err="1"/>
              <a:t>математики</a:t>
            </a:r>
            <a:r>
              <a:rPr dirty="0"/>
              <a:t> </a:t>
            </a:r>
            <a:r>
              <a:rPr dirty="0" err="1"/>
              <a:t>для</a:t>
            </a:r>
            <a:r>
              <a:rPr dirty="0"/>
              <a:t> </a:t>
            </a:r>
            <a:r>
              <a:rPr dirty="0" err="1"/>
              <a:t>малышей</a:t>
            </a:r>
            <a:endParaRPr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166326" y="2514600"/>
            <a:ext cx="6400800" cy="1752600"/>
          </a:xfrm>
        </p:spPr>
        <p:txBody>
          <a:bodyPr/>
          <a:lstStyle/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Рекомендации </a:t>
            </a:r>
            <a:r>
              <a:rPr lang="ru-RU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для родителей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err="1"/>
              <a:t>Что</a:t>
            </a:r>
            <a:r>
              <a:rPr dirty="0"/>
              <a:t> </a:t>
            </a:r>
            <a:r>
              <a:rPr dirty="0" err="1"/>
              <a:t>такое</a:t>
            </a:r>
            <a:r>
              <a:rPr dirty="0"/>
              <a:t> </a:t>
            </a:r>
            <a:r>
              <a:rPr dirty="0" err="1"/>
              <a:t>математика</a:t>
            </a:r>
            <a:r>
              <a:rPr dirty="0"/>
              <a:t>?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4646" y="-76977"/>
            <a:ext cx="9218645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01621"/>
            <a:ext cx="8229600" cy="4525963"/>
          </a:xfrm>
        </p:spPr>
        <p:txBody>
          <a:bodyPr/>
          <a:lstStyle/>
          <a:p>
            <a:r>
              <a:rPr dirty="0" err="1"/>
              <a:t>Математика</a:t>
            </a:r>
            <a:r>
              <a:rPr dirty="0"/>
              <a:t> – </a:t>
            </a:r>
            <a:r>
              <a:rPr dirty="0" err="1"/>
              <a:t>это</a:t>
            </a:r>
            <a:r>
              <a:rPr dirty="0"/>
              <a:t> </a:t>
            </a:r>
            <a:r>
              <a:rPr dirty="0" err="1"/>
              <a:t>наука</a:t>
            </a:r>
            <a:r>
              <a:rPr dirty="0"/>
              <a:t> о </a:t>
            </a:r>
            <a:r>
              <a:rPr dirty="0" err="1"/>
              <a:t>числах</a:t>
            </a:r>
            <a:r>
              <a:rPr dirty="0"/>
              <a:t>, </a:t>
            </a:r>
            <a:r>
              <a:rPr dirty="0" err="1"/>
              <a:t>фигурах</a:t>
            </a:r>
            <a:r>
              <a:rPr dirty="0"/>
              <a:t>, </a:t>
            </a:r>
            <a:r>
              <a:rPr dirty="0" err="1"/>
              <a:t>закономерностях</a:t>
            </a:r>
            <a:r>
              <a:rPr dirty="0"/>
              <a:t> и </a:t>
            </a:r>
            <a:r>
              <a:rPr dirty="0" err="1"/>
              <a:t>отношениях</a:t>
            </a:r>
            <a:r>
              <a:rPr dirty="0"/>
              <a:t> </a:t>
            </a:r>
            <a:r>
              <a:rPr dirty="0" err="1"/>
              <a:t>между</a:t>
            </a:r>
            <a:r>
              <a:rPr dirty="0"/>
              <a:t> </a:t>
            </a:r>
            <a:r>
              <a:rPr dirty="0" err="1"/>
              <a:t>ними</a:t>
            </a:r>
            <a:r>
              <a:rPr dirty="0"/>
              <a:t>. </a:t>
            </a:r>
            <a:r>
              <a:rPr dirty="0" err="1"/>
              <a:t>Она</a:t>
            </a:r>
            <a:r>
              <a:rPr dirty="0"/>
              <a:t> </a:t>
            </a:r>
            <a:r>
              <a:rPr dirty="0" err="1"/>
              <a:t>помогает</a:t>
            </a:r>
            <a:r>
              <a:rPr dirty="0"/>
              <a:t> </a:t>
            </a:r>
            <a:r>
              <a:rPr dirty="0" err="1"/>
              <a:t>детям</a:t>
            </a:r>
            <a:r>
              <a:rPr dirty="0"/>
              <a:t> </a:t>
            </a:r>
            <a:r>
              <a:rPr dirty="0" err="1"/>
              <a:t>развивать</a:t>
            </a:r>
            <a:r>
              <a:rPr dirty="0"/>
              <a:t> </a:t>
            </a:r>
            <a:r>
              <a:rPr dirty="0" err="1"/>
              <a:t>логику</a:t>
            </a:r>
            <a:r>
              <a:rPr dirty="0"/>
              <a:t>, </a:t>
            </a:r>
            <a:r>
              <a:rPr dirty="0" err="1"/>
              <a:t>внимание</a:t>
            </a:r>
            <a:r>
              <a:rPr dirty="0"/>
              <a:t> и </a:t>
            </a:r>
            <a:r>
              <a:rPr dirty="0" err="1"/>
              <a:t>мышление</a:t>
            </a:r>
            <a:r>
              <a:rPr dirty="0"/>
              <a:t>. С </a:t>
            </a:r>
            <a:r>
              <a:rPr dirty="0" err="1"/>
              <a:t>самого</a:t>
            </a:r>
            <a:r>
              <a:rPr dirty="0"/>
              <a:t> </a:t>
            </a:r>
            <a:r>
              <a:rPr dirty="0" err="1"/>
              <a:t>раннего</a:t>
            </a:r>
            <a:r>
              <a:rPr dirty="0"/>
              <a:t> </a:t>
            </a:r>
            <a:r>
              <a:rPr dirty="0" err="1"/>
              <a:t>возраста</a:t>
            </a:r>
            <a:r>
              <a:rPr dirty="0"/>
              <a:t> </a:t>
            </a:r>
            <a:r>
              <a:rPr dirty="0" err="1"/>
              <a:t>ребенок</a:t>
            </a:r>
            <a:r>
              <a:rPr dirty="0"/>
              <a:t> </a:t>
            </a:r>
            <a:r>
              <a:rPr dirty="0" err="1"/>
              <a:t>знакомится</a:t>
            </a:r>
            <a:r>
              <a:rPr dirty="0"/>
              <a:t> с </a:t>
            </a:r>
            <a:r>
              <a:rPr dirty="0" err="1"/>
              <a:t>математикой</a:t>
            </a:r>
            <a:r>
              <a:rPr dirty="0"/>
              <a:t> </a:t>
            </a:r>
            <a:r>
              <a:rPr dirty="0" err="1"/>
              <a:t>через</a:t>
            </a:r>
            <a:r>
              <a:rPr dirty="0"/>
              <a:t> </a:t>
            </a:r>
            <a:r>
              <a:rPr dirty="0" err="1"/>
              <a:t>игры</a:t>
            </a:r>
            <a:r>
              <a:rPr dirty="0"/>
              <a:t>, </a:t>
            </a:r>
            <a:r>
              <a:rPr dirty="0" err="1"/>
              <a:t>сравнения</a:t>
            </a:r>
            <a:r>
              <a:rPr dirty="0"/>
              <a:t> и </a:t>
            </a:r>
            <a:r>
              <a:rPr dirty="0" err="1"/>
              <a:t>наблюдения</a:t>
            </a:r>
            <a:r>
              <a:rPr dirty="0"/>
              <a:t> </a:t>
            </a:r>
            <a:r>
              <a:rPr dirty="0" err="1"/>
              <a:t>за</a:t>
            </a:r>
            <a:r>
              <a:rPr dirty="0"/>
              <a:t> </a:t>
            </a:r>
            <a:r>
              <a:rPr dirty="0" err="1"/>
              <a:t>миром</a:t>
            </a:r>
            <a:r>
              <a:rPr dirty="0"/>
              <a:t>. </a:t>
            </a:r>
            <a:r>
              <a:rPr dirty="0" err="1"/>
              <a:t>Важно</a:t>
            </a:r>
            <a:r>
              <a:rPr dirty="0"/>
              <a:t>, </a:t>
            </a:r>
            <a:r>
              <a:rPr dirty="0" err="1"/>
              <a:t>чтобы</a:t>
            </a:r>
            <a:r>
              <a:rPr dirty="0"/>
              <a:t> </a:t>
            </a:r>
            <a:r>
              <a:rPr dirty="0" err="1"/>
              <a:t>обучение</a:t>
            </a:r>
            <a:r>
              <a:rPr dirty="0"/>
              <a:t> </a:t>
            </a:r>
            <a:r>
              <a:rPr dirty="0" err="1"/>
              <a:t>было</a:t>
            </a:r>
            <a:r>
              <a:rPr dirty="0"/>
              <a:t> </a:t>
            </a:r>
            <a:r>
              <a:rPr dirty="0" err="1"/>
              <a:t>интересным</a:t>
            </a:r>
            <a:r>
              <a:rPr dirty="0"/>
              <a:t> и </a:t>
            </a:r>
            <a:r>
              <a:rPr dirty="0" err="1"/>
              <a:t>понятным</a:t>
            </a:r>
            <a:r>
              <a:rPr dirty="0"/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6571" y="1116726"/>
            <a:ext cx="8229600" cy="1143000"/>
          </a:xfrm>
        </p:spPr>
        <p:txBody>
          <a:bodyPr>
            <a:normAutofit fontScale="90000"/>
          </a:bodyPr>
          <a:lstStyle/>
          <a:p>
            <a:pPr>
              <a:defRPr sz="3600" b="1">
                <a:solidFill>
                  <a:srgbClr val="FFFFFF"/>
                </a:solidFill>
              </a:defRPr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Игра – главный способ познания мира в дошкольном возрасте. Включайте математику в повседневные игры</a:t>
            </a:r>
            <a:endParaRPr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556588"/>
            <a:ext cx="8341567" cy="3569575"/>
          </a:xfrm>
        </p:spPr>
        <p:txBody>
          <a:bodyPr>
            <a:normAutofit fontScale="92500" lnSpcReduction="10000"/>
          </a:bodyPr>
          <a:lstStyle/>
          <a:p>
            <a:r>
              <a:rPr dirty="0" smtClean="0"/>
              <a:t> </a:t>
            </a:r>
            <a:r>
              <a:rPr lang="ru-RU" dirty="0" smtClean="0"/>
              <a:t>«Считай и находи» – просите ребенка найти определенное количество предметов.</a:t>
            </a:r>
            <a:endParaRPr dirty="0"/>
          </a:p>
          <a:p>
            <a:r>
              <a:rPr lang="ru-RU" dirty="0" smtClean="0"/>
              <a:t>«Какая форма?» – ищите вместе круги, квадраты, треугольники среди игрушек и предметов дома.</a:t>
            </a:r>
            <a:endParaRPr dirty="0"/>
          </a:p>
          <a:p>
            <a:r>
              <a:rPr lang="ru-RU" dirty="0" smtClean="0"/>
              <a:t>«Кто больше?» – сравнивайте количество предметов, учите понятия «больше», «меньше», «столько же».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 sz="3600" b="1">
                <a:solidFill>
                  <a:srgbClr val="FFFFFF"/>
                </a:solidFill>
              </a:defRPr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Учите детей считать в </a:t>
            </a:r>
            <a:b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повседневной жизни</a:t>
            </a:r>
            <a:endParaRPr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dirty="0" smtClean="0"/>
              <a:t> </a:t>
            </a:r>
            <a:r>
              <a:rPr lang="ru-RU" dirty="0" smtClean="0"/>
              <a:t>Считайте с детьми шаги по дороге в детский сад, ступеньки на лестнице, деревья на улице.</a:t>
            </a:r>
          </a:p>
          <a:p>
            <a:r>
              <a:rPr lang="ru-RU" dirty="0" smtClean="0"/>
              <a:t>Готовьте вместе: измеряйте количество ложек сахара, муки, воды.</a:t>
            </a:r>
          </a:p>
          <a:p>
            <a:r>
              <a:rPr lang="ru-RU" dirty="0" smtClean="0"/>
              <a:t>Выкладывайте узоры из макарон, пуговиц или фасоли.</a:t>
            </a:r>
            <a:r>
              <a:rPr dirty="0" smtClean="0"/>
              <a:t> </a:t>
            </a:r>
            <a:endParaRPr lang="ru-RU" dirty="0" smtClean="0"/>
          </a:p>
          <a:p>
            <a:r>
              <a:rPr dirty="0" err="1" smtClean="0"/>
              <a:t>Пространственные</a:t>
            </a:r>
            <a:r>
              <a:rPr dirty="0" smtClean="0"/>
              <a:t> </a:t>
            </a:r>
            <a:r>
              <a:rPr dirty="0" err="1" smtClean="0"/>
              <a:t>игры</a:t>
            </a:r>
            <a:r>
              <a:rPr dirty="0" smtClean="0"/>
              <a:t>: </a:t>
            </a:r>
            <a:r>
              <a:rPr dirty="0" err="1" smtClean="0"/>
              <a:t>прятки</a:t>
            </a:r>
            <a:r>
              <a:rPr dirty="0" smtClean="0"/>
              <a:t>, </a:t>
            </a:r>
            <a:r>
              <a:rPr dirty="0" err="1" smtClean="0"/>
              <a:t>лабиринты</a:t>
            </a:r>
            <a:r>
              <a:rPr dirty="0" smtClean="0"/>
              <a:t>, </a:t>
            </a:r>
            <a:r>
              <a:rPr dirty="0" err="1" smtClean="0"/>
              <a:t>башни</a:t>
            </a:r>
            <a:r>
              <a:rPr dirty="0" smtClean="0"/>
              <a:t> </a:t>
            </a:r>
            <a:r>
              <a:rPr dirty="0" err="1" smtClean="0"/>
              <a:t>из</a:t>
            </a:r>
            <a:r>
              <a:rPr dirty="0" smtClean="0"/>
              <a:t> </a:t>
            </a:r>
            <a:r>
              <a:rPr dirty="0" err="1" smtClean="0"/>
              <a:t>кубиков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9127"/>
            <a:ext cx="8229600" cy="1143000"/>
          </a:xfrm>
        </p:spPr>
        <p:txBody>
          <a:bodyPr>
            <a:normAutofit/>
          </a:bodyPr>
          <a:lstStyle/>
          <a:p>
            <a:r>
              <a:rPr lang="ru-RU" sz="4000" dirty="0" smtClean="0"/>
              <a:t>Читайте математические сказки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«Теремок» – (понятие один – много)</a:t>
            </a:r>
          </a:p>
          <a:p>
            <a:r>
              <a:rPr lang="ru-RU" dirty="0" smtClean="0"/>
              <a:t>«Колобок» – (последовательность событий)</a:t>
            </a:r>
          </a:p>
          <a:p>
            <a:r>
              <a:rPr lang="ru-RU" dirty="0" smtClean="0"/>
              <a:t>«Три медведя» – (размеры большой – средний – маленький)</a:t>
            </a:r>
          </a:p>
          <a:p>
            <a:r>
              <a:rPr lang="ru-RU" dirty="0" smtClean="0"/>
              <a:t>«Геометрическая сказка» – (поиск фигур в сюжете)</a:t>
            </a:r>
          </a:p>
          <a:p>
            <a:pPr marL="0" indent="0">
              <a:buNone/>
            </a:pPr>
            <a:r>
              <a:rPr lang="ru-RU" sz="4200" dirty="0" smtClean="0"/>
              <a:t>Включайте математику в творчество</a:t>
            </a:r>
          </a:p>
          <a:p>
            <a:r>
              <a:rPr lang="ru-RU" dirty="0" smtClean="0"/>
              <a:t>Лепите цифры из пластилина</a:t>
            </a:r>
          </a:p>
          <a:p>
            <a:r>
              <a:rPr lang="ru-RU" dirty="0" smtClean="0"/>
              <a:t>Рисуйте геометрические фигуры.</a:t>
            </a:r>
          </a:p>
          <a:p>
            <a:r>
              <a:rPr lang="ru-RU" dirty="0" smtClean="0"/>
              <a:t>Складывайте оригами и обсуждайте какие формы получились.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3843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sz="3600" b="1">
                <a:solidFill>
                  <a:srgbClr val="FFFFFF"/>
                </a:solidFill>
              </a:defRPr>
            </a:pPr>
            <a:r>
              <a:rPr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Как</a:t>
            </a:r>
            <a:r>
              <a:rPr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избежать</a:t>
            </a:r>
            <a:r>
              <a:rPr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ошибок</a:t>
            </a:r>
            <a:r>
              <a:rPr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?</a:t>
            </a:r>
            <a:endParaRPr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sz="2400">
                <a:solidFill>
                  <a:srgbClr val="FFFFFF"/>
                </a:solidFill>
              </a:defRPr>
            </a:pPr>
            <a:r>
              <a:rPr dirty="0"/>
              <a:t>• </a:t>
            </a:r>
            <a:r>
              <a:rPr dirty="0" err="1"/>
              <a:t>Не</a:t>
            </a:r>
            <a:r>
              <a:rPr dirty="0"/>
              <a:t> </a:t>
            </a:r>
            <a:r>
              <a:rPr dirty="0" err="1"/>
              <a:t>принуждайте</a:t>
            </a:r>
            <a:r>
              <a:rPr dirty="0"/>
              <a:t> – </a:t>
            </a:r>
            <a:r>
              <a:rPr dirty="0" err="1"/>
              <a:t>обучение</a:t>
            </a:r>
            <a:r>
              <a:rPr dirty="0"/>
              <a:t> </a:t>
            </a:r>
            <a:r>
              <a:rPr dirty="0" err="1"/>
              <a:t>должно</a:t>
            </a:r>
            <a:r>
              <a:rPr dirty="0"/>
              <a:t> </a:t>
            </a:r>
            <a:r>
              <a:rPr dirty="0" err="1"/>
              <a:t>быть</a:t>
            </a:r>
            <a:r>
              <a:rPr dirty="0"/>
              <a:t> </a:t>
            </a:r>
            <a:r>
              <a:rPr dirty="0" err="1"/>
              <a:t>игровым</a:t>
            </a:r>
            <a:endParaRPr dirty="0"/>
          </a:p>
          <a:p>
            <a:r>
              <a:rPr dirty="0" smtClean="0"/>
              <a:t>• </a:t>
            </a:r>
            <a:r>
              <a:rPr dirty="0" err="1" smtClean="0"/>
              <a:t>Не</a:t>
            </a:r>
            <a:r>
              <a:rPr dirty="0" smtClean="0"/>
              <a:t> </a:t>
            </a:r>
            <a:r>
              <a:rPr dirty="0" err="1"/>
              <a:t>ругайте</a:t>
            </a:r>
            <a:r>
              <a:rPr dirty="0"/>
              <a:t> </a:t>
            </a:r>
            <a:r>
              <a:rPr dirty="0" err="1"/>
              <a:t>за</a:t>
            </a:r>
            <a:r>
              <a:rPr dirty="0"/>
              <a:t> </a:t>
            </a:r>
            <a:r>
              <a:rPr dirty="0" err="1"/>
              <a:t>ошибки</a:t>
            </a:r>
            <a:r>
              <a:rPr dirty="0"/>
              <a:t> – </a:t>
            </a:r>
            <a:r>
              <a:rPr dirty="0" err="1"/>
              <a:t>учите</a:t>
            </a:r>
            <a:r>
              <a:rPr dirty="0"/>
              <a:t> </a:t>
            </a:r>
            <a:r>
              <a:rPr dirty="0" err="1"/>
              <a:t>находить</a:t>
            </a:r>
            <a:r>
              <a:rPr dirty="0"/>
              <a:t> </a:t>
            </a:r>
            <a:r>
              <a:rPr dirty="0" err="1"/>
              <a:t>правильные</a:t>
            </a:r>
            <a:r>
              <a:rPr dirty="0"/>
              <a:t> </a:t>
            </a:r>
            <a:r>
              <a:rPr dirty="0" err="1"/>
              <a:t>решения</a:t>
            </a:r>
            <a:endParaRPr dirty="0"/>
          </a:p>
          <a:p>
            <a:r>
              <a:rPr dirty="0" smtClean="0"/>
              <a:t>• </a:t>
            </a:r>
            <a:r>
              <a:rPr dirty="0" err="1" smtClean="0"/>
              <a:t>Не</a:t>
            </a:r>
            <a:r>
              <a:rPr dirty="0" smtClean="0"/>
              <a:t> </a:t>
            </a:r>
            <a:r>
              <a:rPr dirty="0" err="1"/>
              <a:t>перегружайте</a:t>
            </a:r>
            <a:r>
              <a:rPr dirty="0"/>
              <a:t> – </a:t>
            </a:r>
            <a:r>
              <a:rPr dirty="0" err="1"/>
              <a:t>важен</a:t>
            </a:r>
            <a:r>
              <a:rPr dirty="0"/>
              <a:t> </a:t>
            </a:r>
            <a:r>
              <a:rPr dirty="0" err="1"/>
              <a:t>интерес</a:t>
            </a:r>
            <a:r>
              <a:rPr dirty="0"/>
              <a:t>, а </a:t>
            </a:r>
            <a:r>
              <a:rPr dirty="0" err="1"/>
              <a:t>не</a:t>
            </a:r>
            <a:r>
              <a:rPr dirty="0"/>
              <a:t> </a:t>
            </a:r>
            <a:r>
              <a:rPr dirty="0" err="1"/>
              <a:t>запоминание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15008"/>
            <a:ext cx="8229600" cy="4525963"/>
          </a:xfrm>
        </p:spPr>
        <p:txBody>
          <a:bodyPr/>
          <a:lstStyle/>
          <a:p>
            <a:pPr>
              <a:defRPr sz="2400">
                <a:solidFill>
                  <a:srgbClr val="FFFFFF"/>
                </a:solidFill>
              </a:defRPr>
            </a:pPr>
            <a:r>
              <a:rPr dirty="0"/>
              <a:t>• </a:t>
            </a:r>
            <a:r>
              <a:rPr dirty="0" err="1"/>
              <a:t>Используйте</a:t>
            </a:r>
            <a:r>
              <a:rPr dirty="0"/>
              <a:t> </a:t>
            </a:r>
            <a:r>
              <a:rPr dirty="0" err="1"/>
              <a:t>математику</a:t>
            </a:r>
            <a:r>
              <a:rPr dirty="0"/>
              <a:t> в </a:t>
            </a:r>
            <a:r>
              <a:rPr dirty="0" err="1"/>
              <a:t>играх</a:t>
            </a:r>
            <a:r>
              <a:rPr dirty="0"/>
              <a:t> и </a:t>
            </a:r>
            <a:r>
              <a:rPr dirty="0" err="1"/>
              <a:t>повседневной</a:t>
            </a:r>
            <a:r>
              <a:rPr dirty="0"/>
              <a:t> </a:t>
            </a:r>
            <a:r>
              <a:rPr dirty="0" err="1"/>
              <a:t>жизни</a:t>
            </a:r>
            <a:endParaRPr dirty="0"/>
          </a:p>
          <a:p>
            <a:r>
              <a:rPr lang="ru-RU" dirty="0" smtClean="0"/>
              <a:t>Главное – создавать для ребенка математически насыщенную среду, </a:t>
            </a:r>
            <a:r>
              <a:rPr lang="ru-RU" dirty="0" err="1" smtClean="0"/>
              <a:t>гдеобучение</a:t>
            </a:r>
            <a:r>
              <a:rPr lang="ru-RU" dirty="0" smtClean="0"/>
              <a:t> происходит естественным образом, </a:t>
            </a:r>
            <a:r>
              <a:rPr lang="ru-RU" smtClean="0"/>
              <a:t>через игру.,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96</TotalTime>
  <Words>306</Words>
  <Application>Microsoft Office PowerPoint</Application>
  <PresentationFormat>Экран (4:3)</PresentationFormat>
  <Paragraphs>28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Мир математики для малышей</vt:lpstr>
      <vt:lpstr>Что такое математика?</vt:lpstr>
      <vt:lpstr>Игра – главный способ познания мира в дошкольном возрасте. Включайте математику в повседневные игры</vt:lpstr>
      <vt:lpstr>Учите детей считать в  повседневной жизни</vt:lpstr>
      <vt:lpstr>Читайте математические сказки</vt:lpstr>
      <vt:lpstr>Как избежать ошибок?</vt:lpstr>
      <vt:lpstr>Презентация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Мир математики для малышей</dc:title>
  <dc:subject/>
  <dc:creator/>
  <cp:keywords/>
  <dc:description>generated using python-pptx</dc:description>
  <cp:lastModifiedBy>ASUS</cp:lastModifiedBy>
  <cp:revision>11</cp:revision>
  <dcterms:created xsi:type="dcterms:W3CDTF">2013-01-27T09:14:16Z</dcterms:created>
  <dcterms:modified xsi:type="dcterms:W3CDTF">2025-02-14T06:24:26Z</dcterms:modified>
  <cp:category/>
</cp:coreProperties>
</file>